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otdel.dou.kzn2925227@mail.ru" TargetMode="External"/><Relationship Id="rId3" Type="http://schemas.openxmlformats.org/officeDocument/2006/relationships/hyperlink" Target="mailto:kzio.kzn@tatar.ru" TargetMode="External"/><Relationship Id="rId7" Type="http://schemas.openxmlformats.org/officeDocument/2006/relationships/hyperlink" Target="mailto:guo-kzn@va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s.133@tatar.ru" TargetMode="External"/><Relationship Id="rId5" Type="http://schemas.openxmlformats.org/officeDocument/2006/relationships/hyperlink" Target="mailto:OtdelObr.KM@tatar.ru" TargetMode="External"/><Relationship Id="rId4" Type="http://schemas.openxmlformats.org/officeDocument/2006/relationships/hyperlink" Target="http://kzio.kzn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Новая папка (6)\фон для презентац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428861" y="214290"/>
            <a:ext cx="4572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ВНЕШНЯЯ СТРУКТУРА УПРАВЛЕНИЯ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71736" y="571480"/>
            <a:ext cx="4429156" cy="571504"/>
          </a:xfrm>
          <a:prstGeom prst="round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Учредитель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Муниципальное образование г. Казань</a:t>
            </a:r>
            <a:endParaRPr lang="ru-RU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1428736"/>
            <a:ext cx="4143404" cy="192882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МКУ «Комитет земельных и имущественных отношений  Исполнительного комитета муниципального образования города Казани»</a:t>
            </a:r>
            <a:endParaRPr lang="en-US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Время работы: с 9.00 до 18.00 (кроме субботы и воскресенья)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Приёмные дни: вторник, четверг с 14.00 до 17.00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Телефоны приёмной по ул.Баумана, 52/7: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(843)221 01 03, (843) 221 01 04, факс: (843) 221 01 09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Телефоны приемной по ул.Груздева,5: (843) 221 06 00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Факс: (843)221 06 86 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E-mail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/>
              </a:rPr>
              <a:t>kzio.kzn@tatar.ru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Официальный сайт: 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4"/>
              </a:rPr>
              <a:t>http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4"/>
              </a:rPr>
              <a:t>: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4"/>
              </a:rPr>
              <a:t>//kzio.kzn.ru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1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14876" y="1428736"/>
            <a:ext cx="4286280" cy="192882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3500438"/>
            <a:ext cx="407196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ru-RU" sz="105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6314" y="3500438"/>
            <a:ext cx="421484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Отдел образования по Кировскому и Московскому районам</a:t>
            </a: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Начальник – Ершова Татьяна Константиновна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Контакты: +7 843 557 30 54</a:t>
            </a:r>
            <a:r>
              <a:rPr lang="en-US" sz="1050" dirty="0" smtClean="0"/>
              <a:t/>
            </a:r>
            <a:br>
              <a:rPr lang="en-US" sz="1050" dirty="0" smtClean="0"/>
            </a:b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5"/>
              </a:rPr>
              <a:t>OtdelObr.KM@tatar.ru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Адрес: 420095, г. Казань, ул.Восстания, д.82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Часы приёма: приём граждан каждый вторник с 14.00 до 18.00 ч.</a:t>
            </a:r>
          </a:p>
          <a:p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4" y="5357826"/>
            <a:ext cx="4071966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Главный специалист по работе с дошкольными учреждениями</a:t>
            </a: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Игнатьева Елена Анатольевна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Контакты: +7 843 560 57 64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Адрес: 420095, г. Казань, ул.Восстания, д.82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Часы приёма: приём граждан каждый вторник с 14.00 до 18.00 ч.</a:t>
            </a:r>
          </a:p>
          <a:p>
            <a:endParaRPr lang="ru-RU" sz="105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86314" y="5357826"/>
            <a:ext cx="4214842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Заведующий МБДОУ «Детский сад №133»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Сафина Эльвира </a:t>
            </a:r>
            <a:r>
              <a:rPr lang="ru-RU" sz="105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Гумаровна</a:t>
            </a:r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Контакты: +7 843 590 78 01</a:t>
            </a:r>
          </a:p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6"/>
              </a:rPr>
              <a:t>Ds.133@tatar.ru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Адрес: 4200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76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г. Казань, ул.Виктора </a:t>
            </a:r>
            <a:r>
              <a:rPr lang="ru-RU" sz="105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Сажинова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д.5а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Часы приёма: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приём граждан каждый вторник с 14.00 до 18.00 ч.,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Четверг с 09.00 до 12.00ч. </a:t>
            </a:r>
          </a:p>
          <a:p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2928926" y="1214422"/>
            <a:ext cx="857256" cy="214314"/>
          </a:xfrm>
          <a:prstGeom prst="straightConnector1">
            <a:avLst/>
          </a:prstGeom>
          <a:ln w="25400">
            <a:solidFill>
              <a:srgbClr val="0070C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643570" y="1142984"/>
            <a:ext cx="571504" cy="28575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86314" y="1571612"/>
            <a:ext cx="435768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МКУ «Управление образования Исполнительного комитета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Муниципального образования города Казани»</a:t>
            </a:r>
          </a:p>
          <a:p>
            <a:endParaRPr lang="ru-RU" sz="11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1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Начальник Управления образования г.Казани – </a:t>
            </a:r>
            <a:r>
              <a:rPr lang="ru-RU" sz="1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Ризванов</a:t>
            </a:r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Ирек</a:t>
            </a:r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Асафович</a:t>
            </a:r>
            <a:endParaRPr lang="ru-RU" sz="10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Адрес: 420111,г.Казань, ул.Большая Красная, д.1; Телефон: (843) 292 70 50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E-mail</a:t>
            </a:r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7"/>
              </a:rPr>
              <a:t>guo-kzn@va.ru</a:t>
            </a:r>
            <a:r>
              <a:rPr lang="en-US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Приёмные часы: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Вторник: с 14.00  до 18.00</a:t>
            </a:r>
          </a:p>
          <a:p>
            <a:r>
              <a:rPr lang="ru-RU" sz="1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Четверг: с09.00 до 12.00</a:t>
            </a:r>
          </a:p>
          <a:p>
            <a:endParaRPr lang="ru-RU" sz="1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6" name="Прямая со стрелкой 25"/>
          <p:cNvCxnSpPr>
            <a:stCxn id="9" idx="3"/>
            <a:endCxn id="10" idx="1"/>
          </p:cNvCxnSpPr>
          <p:nvPr/>
        </p:nvCxnSpPr>
        <p:spPr>
          <a:xfrm>
            <a:off x="4286248" y="2393149"/>
            <a:ext cx="428628" cy="1588"/>
          </a:xfrm>
          <a:prstGeom prst="straightConnector1">
            <a:avLst/>
          </a:prstGeom>
          <a:ln w="254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3643314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105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4282" y="3643314"/>
            <a:ext cx="392909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Отдел по работе с дошкольными образовательными учреждениями</a:t>
            </a:r>
          </a:p>
          <a:p>
            <a:endParaRPr lang="ru-RU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Начальник – </a:t>
            </a:r>
            <a:r>
              <a:rPr lang="ru-RU" sz="105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Багаева</a:t>
            </a:r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Татьяна Дмитриевна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Контакты: +7 843 292 52 27</a:t>
            </a:r>
          </a:p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8"/>
              </a:rPr>
              <a:t>otdel.dou.kzn2925227@mail.ru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05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Адрес: 420111, г. Казань, ул.Большая Красная, д.1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Часы приёма: приём граждан каждый вторник с 14.00 до 18.00 ч.</a:t>
            </a:r>
          </a:p>
          <a:p>
            <a:r>
              <a:rPr lang="ru-RU" sz="10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(предварительная запись по телефону)</a:t>
            </a:r>
          </a:p>
          <a:p>
            <a:endParaRPr lang="ru-RU" sz="105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rot="10800000" flipV="1">
            <a:off x="4000496" y="3214686"/>
            <a:ext cx="785818" cy="35719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0" idx="2"/>
          </p:cNvCxnSpPr>
          <p:nvPr/>
        </p:nvCxnSpPr>
        <p:spPr>
          <a:xfrm rot="16200000" flipH="1">
            <a:off x="6822297" y="3393281"/>
            <a:ext cx="214316" cy="14287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1" idx="3"/>
            <a:endCxn id="12" idx="1"/>
          </p:cNvCxnSpPr>
          <p:nvPr/>
        </p:nvCxnSpPr>
        <p:spPr>
          <a:xfrm>
            <a:off x="4214810" y="4321975"/>
            <a:ext cx="571504" cy="1588"/>
          </a:xfrm>
          <a:prstGeom prst="straightConnector1">
            <a:avLst/>
          </a:prstGeom>
          <a:ln w="25400">
            <a:solidFill>
              <a:srgbClr val="0070C0"/>
            </a:solidFill>
            <a:headEnd type="stealth"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 flipV="1">
            <a:off x="4143372" y="5072074"/>
            <a:ext cx="714380" cy="357190"/>
          </a:xfrm>
          <a:prstGeom prst="straightConnector1">
            <a:avLst/>
          </a:prstGeom>
          <a:ln w="25400">
            <a:solidFill>
              <a:srgbClr val="0070C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1" idx="2"/>
            <a:endCxn id="19" idx="2"/>
          </p:cNvCxnSpPr>
          <p:nvPr/>
        </p:nvCxnSpPr>
        <p:spPr>
          <a:xfrm rot="5400000">
            <a:off x="2074846" y="5247493"/>
            <a:ext cx="207962" cy="158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2" idx="2"/>
            <a:endCxn id="14" idx="0"/>
          </p:cNvCxnSpPr>
          <p:nvPr/>
        </p:nvCxnSpPr>
        <p:spPr>
          <a:xfrm rot="5400000">
            <a:off x="6786578" y="5250669"/>
            <a:ext cx="214314" cy="1588"/>
          </a:xfrm>
          <a:prstGeom prst="straightConnector1">
            <a:avLst/>
          </a:prstGeom>
          <a:ln w="25400">
            <a:solidFill>
              <a:srgbClr val="0070C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3" idx="3"/>
            <a:endCxn id="14" idx="1"/>
          </p:cNvCxnSpPr>
          <p:nvPr/>
        </p:nvCxnSpPr>
        <p:spPr>
          <a:xfrm>
            <a:off x="4214810" y="6036487"/>
            <a:ext cx="571504" cy="1588"/>
          </a:xfrm>
          <a:prstGeom prst="straightConnector1">
            <a:avLst/>
          </a:prstGeom>
          <a:ln w="25400">
            <a:solidFill>
              <a:srgbClr val="0070C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321</Words>
  <Application>Microsoft Office PowerPoint</Application>
  <PresentationFormat>Экран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Бумажная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2022-02-01T08:43:52Z</dcterms:created>
  <dcterms:modified xsi:type="dcterms:W3CDTF">2022-02-02T10:52:54Z</dcterms:modified>
</cp:coreProperties>
</file>